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71" r:id="rId6"/>
    <p:sldId id="266" r:id="rId7"/>
    <p:sldId id="272" r:id="rId8"/>
    <p:sldId id="273" r:id="rId9"/>
    <p:sldId id="274" r:id="rId10"/>
    <p:sldId id="275" r:id="rId11"/>
    <p:sldId id="276" r:id="rId12"/>
    <p:sldId id="267" r:id="rId13"/>
    <p:sldId id="269" r:id="rId14"/>
    <p:sldId id="278" r:id="rId15"/>
    <p:sldId id="279" r:id="rId16"/>
    <p:sldId id="282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515D7-62ED-4238-990E-B7FEA38A0CDD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6363BA-5FF7-49B5-A02D-2DAA6A7F4F2A}">
      <dgm:prSet/>
      <dgm:spPr>
        <a:solidFill>
          <a:schemeClr val="bg2">
            <a:lumMod val="10000"/>
          </a:schemeClr>
        </a:solidFill>
      </dgm:spPr>
      <dgm:t>
        <a:bodyPr/>
        <a:lstStyle/>
        <a:p>
          <a:r>
            <a:rPr lang="en-US" b="0" i="0"/>
            <a:t>Functional requirement:​</a:t>
          </a:r>
          <a:endParaRPr lang="en-US"/>
        </a:p>
      </dgm:t>
    </dgm:pt>
    <dgm:pt modelId="{384F8510-1BFB-4131-863C-B92795CE78E1}" type="parTrans" cxnId="{06177DB7-C79D-4A42-860B-EA34F586E610}">
      <dgm:prSet/>
      <dgm:spPr/>
      <dgm:t>
        <a:bodyPr/>
        <a:lstStyle/>
        <a:p>
          <a:endParaRPr lang="en-US"/>
        </a:p>
      </dgm:t>
    </dgm:pt>
    <dgm:pt modelId="{7AA2C4A8-8831-41E0-8FD5-64BCC301DFC2}" type="sibTrans" cxnId="{06177DB7-C79D-4A42-860B-EA34F586E610}">
      <dgm:prSet/>
      <dgm:spPr/>
      <dgm:t>
        <a:bodyPr/>
        <a:lstStyle/>
        <a:p>
          <a:endParaRPr lang="en-US"/>
        </a:p>
      </dgm:t>
    </dgm:pt>
    <dgm:pt modelId="{B97A1AB6-B280-4FC1-BAA4-A9A1073C8117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b="0" i="0"/>
            <a:t>1:A user should be able to check out a book and return it in due time​</a:t>
          </a:r>
          <a:endParaRPr lang="en-US"/>
        </a:p>
      </dgm:t>
    </dgm:pt>
    <dgm:pt modelId="{DDE26CE0-9DE5-4EEE-B0C8-7B043C07FD2F}" type="parTrans" cxnId="{9E133E87-C933-4CD4-981A-A3CEC55681A4}">
      <dgm:prSet/>
      <dgm:spPr/>
      <dgm:t>
        <a:bodyPr/>
        <a:lstStyle/>
        <a:p>
          <a:endParaRPr lang="en-US"/>
        </a:p>
      </dgm:t>
    </dgm:pt>
    <dgm:pt modelId="{56771BBC-56BC-42BC-A484-D21C4B0CBEC4}" type="sibTrans" cxnId="{9E133E87-C933-4CD4-981A-A3CEC55681A4}">
      <dgm:prSet/>
      <dgm:spPr/>
      <dgm:t>
        <a:bodyPr/>
        <a:lstStyle/>
        <a:p>
          <a:endParaRPr lang="en-US"/>
        </a:p>
      </dgm:t>
    </dgm:pt>
    <dgm:pt modelId="{5E53B335-CA83-423D-845C-E99488AFD0FA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b="0" i="0"/>
            <a:t>2:A user should be able to reserve a book for checkout.​</a:t>
          </a:r>
          <a:endParaRPr lang="en-US"/>
        </a:p>
      </dgm:t>
    </dgm:pt>
    <dgm:pt modelId="{112355DE-C96D-4D7E-B7A2-968E636280EA}" type="parTrans" cxnId="{44722FB0-8F62-4430-BCA0-BDE7C5E0EDED}">
      <dgm:prSet/>
      <dgm:spPr/>
      <dgm:t>
        <a:bodyPr/>
        <a:lstStyle/>
        <a:p>
          <a:endParaRPr lang="en-US"/>
        </a:p>
      </dgm:t>
    </dgm:pt>
    <dgm:pt modelId="{63893C46-B885-4284-B762-D2AEABA0FA1A}" type="sibTrans" cxnId="{44722FB0-8F62-4430-BCA0-BDE7C5E0EDED}">
      <dgm:prSet/>
      <dgm:spPr/>
      <dgm:t>
        <a:bodyPr/>
        <a:lstStyle/>
        <a:p>
          <a:endParaRPr lang="en-US"/>
        </a:p>
      </dgm:t>
    </dgm:pt>
    <dgm:pt modelId="{13063617-1BE3-4BBB-8291-213D762DB9E0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b="0" i="0"/>
            <a:t>3:The library staff should be able to add new books to the inventory.​</a:t>
          </a:r>
          <a:endParaRPr lang="en-US"/>
        </a:p>
      </dgm:t>
    </dgm:pt>
    <dgm:pt modelId="{070953E1-0EF3-4BBF-9F8F-44AAC3DA447E}" type="parTrans" cxnId="{449E5202-AD39-4DC0-945B-827A2FC7EB01}">
      <dgm:prSet/>
      <dgm:spPr/>
      <dgm:t>
        <a:bodyPr/>
        <a:lstStyle/>
        <a:p>
          <a:endParaRPr lang="en-US"/>
        </a:p>
      </dgm:t>
    </dgm:pt>
    <dgm:pt modelId="{5EAC4EA2-E991-402E-9FAE-270B7C606D2D}" type="sibTrans" cxnId="{449E5202-AD39-4DC0-945B-827A2FC7EB01}">
      <dgm:prSet/>
      <dgm:spPr/>
      <dgm:t>
        <a:bodyPr/>
        <a:lstStyle/>
        <a:p>
          <a:endParaRPr lang="en-US"/>
        </a:p>
      </dgm:t>
    </dgm:pt>
    <dgm:pt modelId="{08B998A6-DCF8-4ECD-B494-092F12DE3F58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b="0" i="0"/>
            <a:t>4:The library staff should be able to generate reports about the library inventory.​</a:t>
          </a:r>
          <a:endParaRPr lang="en-US"/>
        </a:p>
      </dgm:t>
    </dgm:pt>
    <dgm:pt modelId="{D49C52B7-4F21-40BF-A01F-31E2DAA8393B}" type="parTrans" cxnId="{E09B2C43-2475-41E4-BE30-D86D4EAB026A}">
      <dgm:prSet/>
      <dgm:spPr/>
      <dgm:t>
        <a:bodyPr/>
        <a:lstStyle/>
        <a:p>
          <a:endParaRPr lang="en-US"/>
        </a:p>
      </dgm:t>
    </dgm:pt>
    <dgm:pt modelId="{02C2A13F-FB90-47EF-A235-4189C832C1CA}" type="sibTrans" cxnId="{E09B2C43-2475-41E4-BE30-D86D4EAB026A}">
      <dgm:prSet/>
      <dgm:spPr/>
      <dgm:t>
        <a:bodyPr/>
        <a:lstStyle/>
        <a:p>
          <a:endParaRPr lang="en-US"/>
        </a:p>
      </dgm:t>
    </dgm:pt>
    <dgm:pt modelId="{B34B338E-721C-45CA-B8FC-E0606153F582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b="0" i="0"/>
            <a:t>None functional requirement:​</a:t>
          </a:r>
          <a:endParaRPr lang="en-US"/>
        </a:p>
      </dgm:t>
    </dgm:pt>
    <dgm:pt modelId="{28F46FEA-4697-4967-A362-D0438A4067EB}" type="parTrans" cxnId="{04959768-CB58-4128-8EBC-7933B733BC75}">
      <dgm:prSet/>
      <dgm:spPr/>
      <dgm:t>
        <a:bodyPr/>
        <a:lstStyle/>
        <a:p>
          <a:endParaRPr lang="en-US"/>
        </a:p>
      </dgm:t>
    </dgm:pt>
    <dgm:pt modelId="{8DB8A62B-FA34-41BC-A29F-362ECC086F12}" type="sibTrans" cxnId="{04959768-CB58-4128-8EBC-7933B733BC75}">
      <dgm:prSet/>
      <dgm:spPr/>
      <dgm:t>
        <a:bodyPr/>
        <a:lstStyle/>
        <a:p>
          <a:endParaRPr lang="en-US"/>
        </a:p>
      </dgm:t>
    </dgm:pt>
    <dgm:pt modelId="{E36C515C-A05C-453A-81F7-CB62E985B52A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b="0" i="0"/>
            <a:t>1: Appearance: simple look and good feel to use ​</a:t>
          </a:r>
          <a:endParaRPr lang="en-US"/>
        </a:p>
      </dgm:t>
    </dgm:pt>
    <dgm:pt modelId="{4CF28019-EFFC-4DBB-B86C-05417E7D59FD}" type="parTrans" cxnId="{8B1519EC-3BA5-4A78-BE73-58B31B4EFFBD}">
      <dgm:prSet/>
      <dgm:spPr/>
      <dgm:t>
        <a:bodyPr/>
        <a:lstStyle/>
        <a:p>
          <a:endParaRPr lang="en-US"/>
        </a:p>
      </dgm:t>
    </dgm:pt>
    <dgm:pt modelId="{B086AD73-D1B7-4401-83BB-6E7ACF966F91}" type="sibTrans" cxnId="{8B1519EC-3BA5-4A78-BE73-58B31B4EFFBD}">
      <dgm:prSet/>
      <dgm:spPr/>
      <dgm:t>
        <a:bodyPr/>
        <a:lstStyle/>
        <a:p>
          <a:endParaRPr lang="en-US"/>
        </a:p>
      </dgm:t>
    </dgm:pt>
    <dgm:pt modelId="{17A7FFB5-E389-4375-AC2D-C12944DF0D96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b="0" i="0"/>
            <a:t>2:Availability:the system must be available 100% for the users​</a:t>
          </a:r>
          <a:endParaRPr lang="en-US"/>
        </a:p>
      </dgm:t>
    </dgm:pt>
    <dgm:pt modelId="{724DB45B-DDBC-405B-B7D9-CD84404DB18E}" type="parTrans" cxnId="{B9979D58-5E3E-4B21-8A9C-AF8D70D7769A}">
      <dgm:prSet/>
      <dgm:spPr/>
      <dgm:t>
        <a:bodyPr/>
        <a:lstStyle/>
        <a:p>
          <a:endParaRPr lang="en-US"/>
        </a:p>
      </dgm:t>
    </dgm:pt>
    <dgm:pt modelId="{4257134C-1EA6-4434-94A6-E8315FD2F461}" type="sibTrans" cxnId="{B9979D58-5E3E-4B21-8A9C-AF8D70D7769A}">
      <dgm:prSet/>
      <dgm:spPr/>
      <dgm:t>
        <a:bodyPr/>
        <a:lstStyle/>
        <a:p>
          <a:endParaRPr lang="en-US"/>
        </a:p>
      </dgm:t>
    </dgm:pt>
    <dgm:pt modelId="{90800E71-8F33-4214-94AE-9D610E34DAE3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b="0" i="0">
              <a:solidFill>
                <a:schemeClr val="tx1">
                  <a:lumMod val="95000"/>
                  <a:lumOff val="5000"/>
                </a:schemeClr>
              </a:solidFill>
            </a:rPr>
            <a:t>3: Reliability requirement: the system has to be 100% reliable due the important of data​</a:t>
          </a:r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95366FA-0F38-41D9-B06F-2CBEBB7DF4C7}" type="parTrans" cxnId="{B704DA32-843A-422E-8E56-C4D8B7757B3D}">
      <dgm:prSet/>
      <dgm:spPr/>
      <dgm:t>
        <a:bodyPr/>
        <a:lstStyle/>
        <a:p>
          <a:endParaRPr lang="en-US"/>
        </a:p>
      </dgm:t>
    </dgm:pt>
    <dgm:pt modelId="{E32AB35F-C4BD-4DCA-B0BD-96A67AF6F788}" type="sibTrans" cxnId="{B704DA32-843A-422E-8E56-C4D8B7757B3D}">
      <dgm:prSet/>
      <dgm:spPr/>
      <dgm:t>
        <a:bodyPr/>
        <a:lstStyle/>
        <a:p>
          <a:endParaRPr lang="en-US"/>
        </a:p>
      </dgm:t>
    </dgm:pt>
    <dgm:pt modelId="{81361467-210F-4D97-88D4-7107DAF39B71}" type="pres">
      <dgm:prSet presAssocID="{947515D7-62ED-4238-990E-B7FEA38A0CD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D4C5A5B-BF20-46D1-8DB6-D2747846DCFA}" type="pres">
      <dgm:prSet presAssocID="{076363BA-5FF7-49B5-A02D-2DAA6A7F4F2A}" presName="vertOne" presStyleCnt="0"/>
      <dgm:spPr/>
    </dgm:pt>
    <dgm:pt modelId="{3CF7C11D-8E5B-44DE-A3CF-F699FA6F39EC}" type="pres">
      <dgm:prSet presAssocID="{076363BA-5FF7-49B5-A02D-2DAA6A7F4F2A}" presName="txOne" presStyleLbl="node0" presStyleIdx="0" presStyleCnt="9">
        <dgm:presLayoutVars>
          <dgm:chPref val="3"/>
        </dgm:presLayoutVars>
      </dgm:prSet>
      <dgm:spPr/>
    </dgm:pt>
    <dgm:pt modelId="{8E3BA932-C4C8-4C57-B868-13C2385DE0C8}" type="pres">
      <dgm:prSet presAssocID="{076363BA-5FF7-49B5-A02D-2DAA6A7F4F2A}" presName="horzOne" presStyleCnt="0"/>
      <dgm:spPr/>
    </dgm:pt>
    <dgm:pt modelId="{7278D653-A522-4252-BC3A-BE345FEF8392}" type="pres">
      <dgm:prSet presAssocID="{7AA2C4A8-8831-41E0-8FD5-64BCC301DFC2}" presName="sibSpaceOne" presStyleCnt="0"/>
      <dgm:spPr/>
    </dgm:pt>
    <dgm:pt modelId="{CDD74E43-55E7-46CE-AC1B-921A13B8B1E9}" type="pres">
      <dgm:prSet presAssocID="{B97A1AB6-B280-4FC1-BAA4-A9A1073C8117}" presName="vertOne" presStyleCnt="0"/>
      <dgm:spPr/>
    </dgm:pt>
    <dgm:pt modelId="{363F146A-FEB9-4297-8EEA-C87D8A7B8B17}" type="pres">
      <dgm:prSet presAssocID="{B97A1AB6-B280-4FC1-BAA4-A9A1073C8117}" presName="txOne" presStyleLbl="node0" presStyleIdx="1" presStyleCnt="9">
        <dgm:presLayoutVars>
          <dgm:chPref val="3"/>
        </dgm:presLayoutVars>
      </dgm:prSet>
      <dgm:spPr/>
    </dgm:pt>
    <dgm:pt modelId="{151781AE-91D4-4039-8331-092758264FA1}" type="pres">
      <dgm:prSet presAssocID="{B97A1AB6-B280-4FC1-BAA4-A9A1073C8117}" presName="horzOne" presStyleCnt="0"/>
      <dgm:spPr/>
    </dgm:pt>
    <dgm:pt modelId="{878CD319-A199-43BD-8FD6-26B591FA7381}" type="pres">
      <dgm:prSet presAssocID="{56771BBC-56BC-42BC-A484-D21C4B0CBEC4}" presName="sibSpaceOne" presStyleCnt="0"/>
      <dgm:spPr/>
    </dgm:pt>
    <dgm:pt modelId="{06F55B11-0374-4D48-8236-4B755AEC61A0}" type="pres">
      <dgm:prSet presAssocID="{5E53B335-CA83-423D-845C-E99488AFD0FA}" presName="vertOne" presStyleCnt="0"/>
      <dgm:spPr/>
    </dgm:pt>
    <dgm:pt modelId="{E35648A4-5196-4FA3-ACCA-ED8E7A72D27C}" type="pres">
      <dgm:prSet presAssocID="{5E53B335-CA83-423D-845C-E99488AFD0FA}" presName="txOne" presStyleLbl="node0" presStyleIdx="2" presStyleCnt="9">
        <dgm:presLayoutVars>
          <dgm:chPref val="3"/>
        </dgm:presLayoutVars>
      </dgm:prSet>
      <dgm:spPr/>
    </dgm:pt>
    <dgm:pt modelId="{CC566FA8-99B0-49FB-BBCD-745B32C08FE6}" type="pres">
      <dgm:prSet presAssocID="{5E53B335-CA83-423D-845C-E99488AFD0FA}" presName="horzOne" presStyleCnt="0"/>
      <dgm:spPr/>
    </dgm:pt>
    <dgm:pt modelId="{9D46EA60-DFFE-4AB3-9AF5-A0D91AAE8E45}" type="pres">
      <dgm:prSet presAssocID="{63893C46-B885-4284-B762-D2AEABA0FA1A}" presName="sibSpaceOne" presStyleCnt="0"/>
      <dgm:spPr/>
    </dgm:pt>
    <dgm:pt modelId="{ABE9DE3E-A98E-4443-8F8F-B2D81C576E90}" type="pres">
      <dgm:prSet presAssocID="{13063617-1BE3-4BBB-8291-213D762DB9E0}" presName="vertOne" presStyleCnt="0"/>
      <dgm:spPr/>
    </dgm:pt>
    <dgm:pt modelId="{3A04FA7A-9D64-43B2-9F64-C8B9D1279746}" type="pres">
      <dgm:prSet presAssocID="{13063617-1BE3-4BBB-8291-213D762DB9E0}" presName="txOne" presStyleLbl="node0" presStyleIdx="3" presStyleCnt="9">
        <dgm:presLayoutVars>
          <dgm:chPref val="3"/>
        </dgm:presLayoutVars>
      </dgm:prSet>
      <dgm:spPr/>
    </dgm:pt>
    <dgm:pt modelId="{B8E359D0-B4EA-4778-B994-A66F2D6E11B1}" type="pres">
      <dgm:prSet presAssocID="{13063617-1BE3-4BBB-8291-213D762DB9E0}" presName="horzOne" presStyleCnt="0"/>
      <dgm:spPr/>
    </dgm:pt>
    <dgm:pt modelId="{40E8A39A-5191-4642-A4AE-9DEB4C6AF09E}" type="pres">
      <dgm:prSet presAssocID="{5EAC4EA2-E991-402E-9FAE-270B7C606D2D}" presName="sibSpaceOne" presStyleCnt="0"/>
      <dgm:spPr/>
    </dgm:pt>
    <dgm:pt modelId="{6D728F84-7B23-46B9-95E9-D13D2DCF2486}" type="pres">
      <dgm:prSet presAssocID="{08B998A6-DCF8-4ECD-B494-092F12DE3F58}" presName="vertOne" presStyleCnt="0"/>
      <dgm:spPr/>
    </dgm:pt>
    <dgm:pt modelId="{C74F7E82-E7F2-4A82-9979-99B8A7AAAE25}" type="pres">
      <dgm:prSet presAssocID="{08B998A6-DCF8-4ECD-B494-092F12DE3F58}" presName="txOne" presStyleLbl="node0" presStyleIdx="4" presStyleCnt="9">
        <dgm:presLayoutVars>
          <dgm:chPref val="3"/>
        </dgm:presLayoutVars>
      </dgm:prSet>
      <dgm:spPr/>
    </dgm:pt>
    <dgm:pt modelId="{17A77D82-2FB1-414A-9E80-9A51C39CCCE3}" type="pres">
      <dgm:prSet presAssocID="{08B998A6-DCF8-4ECD-B494-092F12DE3F58}" presName="horzOne" presStyleCnt="0"/>
      <dgm:spPr/>
    </dgm:pt>
    <dgm:pt modelId="{63932847-8DE1-415E-A2B2-44F33EF756C1}" type="pres">
      <dgm:prSet presAssocID="{02C2A13F-FB90-47EF-A235-4189C832C1CA}" presName="sibSpaceOne" presStyleCnt="0"/>
      <dgm:spPr/>
    </dgm:pt>
    <dgm:pt modelId="{FD4D34C6-4A69-4BBE-955A-81F64E8A6EC3}" type="pres">
      <dgm:prSet presAssocID="{B34B338E-721C-45CA-B8FC-E0606153F582}" presName="vertOne" presStyleCnt="0"/>
      <dgm:spPr/>
    </dgm:pt>
    <dgm:pt modelId="{B406AAF6-A5F4-4E1D-BB19-4A9872FC69DB}" type="pres">
      <dgm:prSet presAssocID="{B34B338E-721C-45CA-B8FC-E0606153F582}" presName="txOne" presStyleLbl="node0" presStyleIdx="5" presStyleCnt="9">
        <dgm:presLayoutVars>
          <dgm:chPref val="3"/>
        </dgm:presLayoutVars>
      </dgm:prSet>
      <dgm:spPr/>
    </dgm:pt>
    <dgm:pt modelId="{D5789F3B-371B-462C-8920-1A3E935B44F9}" type="pres">
      <dgm:prSet presAssocID="{B34B338E-721C-45CA-B8FC-E0606153F582}" presName="horzOne" presStyleCnt="0"/>
      <dgm:spPr/>
    </dgm:pt>
    <dgm:pt modelId="{4F465379-D71A-4D43-90DB-8F4FE65E8192}" type="pres">
      <dgm:prSet presAssocID="{8DB8A62B-FA34-41BC-A29F-362ECC086F12}" presName="sibSpaceOne" presStyleCnt="0"/>
      <dgm:spPr/>
    </dgm:pt>
    <dgm:pt modelId="{7AC930AD-65FB-4930-A757-2BB7B71BB6A6}" type="pres">
      <dgm:prSet presAssocID="{E36C515C-A05C-453A-81F7-CB62E985B52A}" presName="vertOne" presStyleCnt="0"/>
      <dgm:spPr/>
    </dgm:pt>
    <dgm:pt modelId="{B281DE04-89B9-43F1-B563-A0FD504450D4}" type="pres">
      <dgm:prSet presAssocID="{E36C515C-A05C-453A-81F7-CB62E985B52A}" presName="txOne" presStyleLbl="node0" presStyleIdx="6" presStyleCnt="9">
        <dgm:presLayoutVars>
          <dgm:chPref val="3"/>
        </dgm:presLayoutVars>
      </dgm:prSet>
      <dgm:spPr/>
    </dgm:pt>
    <dgm:pt modelId="{93122381-53BA-46FA-AEB8-EC9DF8C0DDC7}" type="pres">
      <dgm:prSet presAssocID="{E36C515C-A05C-453A-81F7-CB62E985B52A}" presName="horzOne" presStyleCnt="0"/>
      <dgm:spPr/>
    </dgm:pt>
    <dgm:pt modelId="{D3CCDA1D-8E35-45F4-88BB-4F3607AFD852}" type="pres">
      <dgm:prSet presAssocID="{B086AD73-D1B7-4401-83BB-6E7ACF966F91}" presName="sibSpaceOne" presStyleCnt="0"/>
      <dgm:spPr/>
    </dgm:pt>
    <dgm:pt modelId="{4CB84134-811A-468D-B995-563A6D5F2CD1}" type="pres">
      <dgm:prSet presAssocID="{17A7FFB5-E389-4375-AC2D-C12944DF0D96}" presName="vertOne" presStyleCnt="0"/>
      <dgm:spPr/>
    </dgm:pt>
    <dgm:pt modelId="{24AC110A-BFEE-4ED4-A6A0-7D49C479DAAC}" type="pres">
      <dgm:prSet presAssocID="{17A7FFB5-E389-4375-AC2D-C12944DF0D96}" presName="txOne" presStyleLbl="node0" presStyleIdx="7" presStyleCnt="9">
        <dgm:presLayoutVars>
          <dgm:chPref val="3"/>
        </dgm:presLayoutVars>
      </dgm:prSet>
      <dgm:spPr/>
    </dgm:pt>
    <dgm:pt modelId="{DFFCCBAF-60A1-4085-A1F3-145A6D752176}" type="pres">
      <dgm:prSet presAssocID="{17A7FFB5-E389-4375-AC2D-C12944DF0D96}" presName="horzOne" presStyleCnt="0"/>
      <dgm:spPr/>
    </dgm:pt>
    <dgm:pt modelId="{1BF031D2-3757-4AF5-85A9-E730E35F0091}" type="pres">
      <dgm:prSet presAssocID="{4257134C-1EA6-4434-94A6-E8315FD2F461}" presName="sibSpaceOne" presStyleCnt="0"/>
      <dgm:spPr/>
    </dgm:pt>
    <dgm:pt modelId="{9B32A7AC-BC54-4B15-B7F3-08B339B04D4E}" type="pres">
      <dgm:prSet presAssocID="{90800E71-8F33-4214-94AE-9D610E34DAE3}" presName="vertOne" presStyleCnt="0"/>
      <dgm:spPr/>
    </dgm:pt>
    <dgm:pt modelId="{0BFE3024-2FFF-473E-BFE0-447E84599FBF}" type="pres">
      <dgm:prSet presAssocID="{90800E71-8F33-4214-94AE-9D610E34DAE3}" presName="txOne" presStyleLbl="node0" presStyleIdx="8" presStyleCnt="9">
        <dgm:presLayoutVars>
          <dgm:chPref val="3"/>
        </dgm:presLayoutVars>
      </dgm:prSet>
      <dgm:spPr/>
    </dgm:pt>
    <dgm:pt modelId="{198EB536-C509-4C0F-94C8-B59319180331}" type="pres">
      <dgm:prSet presAssocID="{90800E71-8F33-4214-94AE-9D610E34DAE3}" presName="horzOne" presStyleCnt="0"/>
      <dgm:spPr/>
    </dgm:pt>
  </dgm:ptLst>
  <dgm:cxnLst>
    <dgm:cxn modelId="{449E5202-AD39-4DC0-945B-827A2FC7EB01}" srcId="{947515D7-62ED-4238-990E-B7FEA38A0CDD}" destId="{13063617-1BE3-4BBB-8291-213D762DB9E0}" srcOrd="3" destOrd="0" parTransId="{070953E1-0EF3-4BBF-9F8F-44AAC3DA447E}" sibTransId="{5EAC4EA2-E991-402E-9FAE-270B7C606D2D}"/>
    <dgm:cxn modelId="{F0D64225-93FB-46D1-B318-2D39332335D7}" type="presOf" srcId="{947515D7-62ED-4238-990E-B7FEA38A0CDD}" destId="{81361467-210F-4D97-88D4-7107DAF39B71}" srcOrd="0" destOrd="0" presId="urn:microsoft.com/office/officeart/2005/8/layout/hierarchy4"/>
    <dgm:cxn modelId="{B704DA32-843A-422E-8E56-C4D8B7757B3D}" srcId="{947515D7-62ED-4238-990E-B7FEA38A0CDD}" destId="{90800E71-8F33-4214-94AE-9D610E34DAE3}" srcOrd="8" destOrd="0" parTransId="{495366FA-0F38-41D9-B06F-2CBEBB7DF4C7}" sibTransId="{E32AB35F-C4BD-4DCA-B0BD-96A67AF6F788}"/>
    <dgm:cxn modelId="{E09B2C43-2475-41E4-BE30-D86D4EAB026A}" srcId="{947515D7-62ED-4238-990E-B7FEA38A0CDD}" destId="{08B998A6-DCF8-4ECD-B494-092F12DE3F58}" srcOrd="4" destOrd="0" parTransId="{D49C52B7-4F21-40BF-A01F-31E2DAA8393B}" sibTransId="{02C2A13F-FB90-47EF-A235-4189C832C1CA}"/>
    <dgm:cxn modelId="{04959768-CB58-4128-8EBC-7933B733BC75}" srcId="{947515D7-62ED-4238-990E-B7FEA38A0CDD}" destId="{B34B338E-721C-45CA-B8FC-E0606153F582}" srcOrd="5" destOrd="0" parTransId="{28F46FEA-4697-4967-A362-D0438A4067EB}" sibTransId="{8DB8A62B-FA34-41BC-A29F-362ECC086F12}"/>
    <dgm:cxn modelId="{F8790453-4F11-4C2F-B464-EE0F76446A8A}" type="presOf" srcId="{E36C515C-A05C-453A-81F7-CB62E985B52A}" destId="{B281DE04-89B9-43F1-B563-A0FD504450D4}" srcOrd="0" destOrd="0" presId="urn:microsoft.com/office/officeart/2005/8/layout/hierarchy4"/>
    <dgm:cxn modelId="{B9979D58-5E3E-4B21-8A9C-AF8D70D7769A}" srcId="{947515D7-62ED-4238-990E-B7FEA38A0CDD}" destId="{17A7FFB5-E389-4375-AC2D-C12944DF0D96}" srcOrd="7" destOrd="0" parTransId="{724DB45B-DDBC-405B-B7D9-CD84404DB18E}" sibTransId="{4257134C-1EA6-4434-94A6-E8315FD2F461}"/>
    <dgm:cxn modelId="{2F2D9880-C156-4D89-BC3D-E676B850ECB3}" type="presOf" srcId="{08B998A6-DCF8-4ECD-B494-092F12DE3F58}" destId="{C74F7E82-E7F2-4A82-9979-99B8A7AAAE25}" srcOrd="0" destOrd="0" presId="urn:microsoft.com/office/officeart/2005/8/layout/hierarchy4"/>
    <dgm:cxn modelId="{9E133E87-C933-4CD4-981A-A3CEC55681A4}" srcId="{947515D7-62ED-4238-990E-B7FEA38A0CDD}" destId="{B97A1AB6-B280-4FC1-BAA4-A9A1073C8117}" srcOrd="1" destOrd="0" parTransId="{DDE26CE0-9DE5-4EEE-B0C8-7B043C07FD2F}" sibTransId="{56771BBC-56BC-42BC-A484-D21C4B0CBEC4}"/>
    <dgm:cxn modelId="{7DDDE496-1766-4CD8-8A2C-FCFF85A15DF8}" type="presOf" srcId="{B34B338E-721C-45CA-B8FC-E0606153F582}" destId="{B406AAF6-A5F4-4E1D-BB19-4A9872FC69DB}" srcOrd="0" destOrd="0" presId="urn:microsoft.com/office/officeart/2005/8/layout/hierarchy4"/>
    <dgm:cxn modelId="{ED50D4AB-4EDD-495B-A8D8-68361426003A}" type="presOf" srcId="{076363BA-5FF7-49B5-A02D-2DAA6A7F4F2A}" destId="{3CF7C11D-8E5B-44DE-A3CF-F699FA6F39EC}" srcOrd="0" destOrd="0" presId="urn:microsoft.com/office/officeart/2005/8/layout/hierarchy4"/>
    <dgm:cxn modelId="{44722FB0-8F62-4430-BCA0-BDE7C5E0EDED}" srcId="{947515D7-62ED-4238-990E-B7FEA38A0CDD}" destId="{5E53B335-CA83-423D-845C-E99488AFD0FA}" srcOrd="2" destOrd="0" parTransId="{112355DE-C96D-4D7E-B7A2-968E636280EA}" sibTransId="{63893C46-B885-4284-B762-D2AEABA0FA1A}"/>
    <dgm:cxn modelId="{06177DB7-C79D-4A42-860B-EA34F586E610}" srcId="{947515D7-62ED-4238-990E-B7FEA38A0CDD}" destId="{076363BA-5FF7-49B5-A02D-2DAA6A7F4F2A}" srcOrd="0" destOrd="0" parTransId="{384F8510-1BFB-4131-863C-B92795CE78E1}" sibTransId="{7AA2C4A8-8831-41E0-8FD5-64BCC301DFC2}"/>
    <dgm:cxn modelId="{AA1D2FBE-C8C9-4707-BD7C-D648AD2087FB}" type="presOf" srcId="{17A7FFB5-E389-4375-AC2D-C12944DF0D96}" destId="{24AC110A-BFEE-4ED4-A6A0-7D49C479DAAC}" srcOrd="0" destOrd="0" presId="urn:microsoft.com/office/officeart/2005/8/layout/hierarchy4"/>
    <dgm:cxn modelId="{3675B8C9-B4C1-403F-87FD-0ACE276AC1BF}" type="presOf" srcId="{5E53B335-CA83-423D-845C-E99488AFD0FA}" destId="{E35648A4-5196-4FA3-ACCA-ED8E7A72D27C}" srcOrd="0" destOrd="0" presId="urn:microsoft.com/office/officeart/2005/8/layout/hierarchy4"/>
    <dgm:cxn modelId="{581980E0-86E5-4C4F-88BE-A06930A11DC3}" type="presOf" srcId="{90800E71-8F33-4214-94AE-9D610E34DAE3}" destId="{0BFE3024-2FFF-473E-BFE0-447E84599FBF}" srcOrd="0" destOrd="0" presId="urn:microsoft.com/office/officeart/2005/8/layout/hierarchy4"/>
    <dgm:cxn modelId="{8B1519EC-3BA5-4A78-BE73-58B31B4EFFBD}" srcId="{947515D7-62ED-4238-990E-B7FEA38A0CDD}" destId="{E36C515C-A05C-453A-81F7-CB62E985B52A}" srcOrd="6" destOrd="0" parTransId="{4CF28019-EFFC-4DBB-B86C-05417E7D59FD}" sibTransId="{B086AD73-D1B7-4401-83BB-6E7ACF966F91}"/>
    <dgm:cxn modelId="{FD2E7CF0-600A-4AC2-B0A5-51259A71FA6D}" type="presOf" srcId="{B97A1AB6-B280-4FC1-BAA4-A9A1073C8117}" destId="{363F146A-FEB9-4297-8EEA-C87D8A7B8B17}" srcOrd="0" destOrd="0" presId="urn:microsoft.com/office/officeart/2005/8/layout/hierarchy4"/>
    <dgm:cxn modelId="{654028FA-E483-4EC0-A07A-876892065CD5}" type="presOf" srcId="{13063617-1BE3-4BBB-8291-213D762DB9E0}" destId="{3A04FA7A-9D64-43B2-9F64-C8B9D1279746}" srcOrd="0" destOrd="0" presId="urn:microsoft.com/office/officeart/2005/8/layout/hierarchy4"/>
    <dgm:cxn modelId="{4ED4B692-0B75-4C64-B701-C758BF0E5E05}" type="presParOf" srcId="{81361467-210F-4D97-88D4-7107DAF39B71}" destId="{1D4C5A5B-BF20-46D1-8DB6-D2747846DCFA}" srcOrd="0" destOrd="0" presId="urn:microsoft.com/office/officeart/2005/8/layout/hierarchy4"/>
    <dgm:cxn modelId="{C53C6275-B257-4379-891D-C393BDA8DB56}" type="presParOf" srcId="{1D4C5A5B-BF20-46D1-8DB6-D2747846DCFA}" destId="{3CF7C11D-8E5B-44DE-A3CF-F699FA6F39EC}" srcOrd="0" destOrd="0" presId="urn:microsoft.com/office/officeart/2005/8/layout/hierarchy4"/>
    <dgm:cxn modelId="{7F63FB06-B5ED-417B-85C6-894AEE5FB228}" type="presParOf" srcId="{1D4C5A5B-BF20-46D1-8DB6-D2747846DCFA}" destId="{8E3BA932-C4C8-4C57-B868-13C2385DE0C8}" srcOrd="1" destOrd="0" presId="urn:microsoft.com/office/officeart/2005/8/layout/hierarchy4"/>
    <dgm:cxn modelId="{63C53310-17ED-4FA4-9C42-3A6C1C5D2476}" type="presParOf" srcId="{81361467-210F-4D97-88D4-7107DAF39B71}" destId="{7278D653-A522-4252-BC3A-BE345FEF8392}" srcOrd="1" destOrd="0" presId="urn:microsoft.com/office/officeart/2005/8/layout/hierarchy4"/>
    <dgm:cxn modelId="{940CC14E-9BE8-482A-AEC0-5FB357A92F1E}" type="presParOf" srcId="{81361467-210F-4D97-88D4-7107DAF39B71}" destId="{CDD74E43-55E7-46CE-AC1B-921A13B8B1E9}" srcOrd="2" destOrd="0" presId="urn:microsoft.com/office/officeart/2005/8/layout/hierarchy4"/>
    <dgm:cxn modelId="{BB3DFD11-B7AF-4BEF-8D2A-E4EA444949E4}" type="presParOf" srcId="{CDD74E43-55E7-46CE-AC1B-921A13B8B1E9}" destId="{363F146A-FEB9-4297-8EEA-C87D8A7B8B17}" srcOrd="0" destOrd="0" presId="urn:microsoft.com/office/officeart/2005/8/layout/hierarchy4"/>
    <dgm:cxn modelId="{49C4AFE0-A4E9-44F6-84C5-0B1E97366C45}" type="presParOf" srcId="{CDD74E43-55E7-46CE-AC1B-921A13B8B1E9}" destId="{151781AE-91D4-4039-8331-092758264FA1}" srcOrd="1" destOrd="0" presId="urn:microsoft.com/office/officeart/2005/8/layout/hierarchy4"/>
    <dgm:cxn modelId="{9CBA9A76-86F5-419E-98F3-DBF51B7A75AA}" type="presParOf" srcId="{81361467-210F-4D97-88D4-7107DAF39B71}" destId="{878CD319-A199-43BD-8FD6-26B591FA7381}" srcOrd="3" destOrd="0" presId="urn:microsoft.com/office/officeart/2005/8/layout/hierarchy4"/>
    <dgm:cxn modelId="{AF88E7D5-A8E6-487D-8138-C66C9D3339CE}" type="presParOf" srcId="{81361467-210F-4D97-88D4-7107DAF39B71}" destId="{06F55B11-0374-4D48-8236-4B755AEC61A0}" srcOrd="4" destOrd="0" presId="urn:microsoft.com/office/officeart/2005/8/layout/hierarchy4"/>
    <dgm:cxn modelId="{21066C41-65EF-4629-B730-C71898C0D384}" type="presParOf" srcId="{06F55B11-0374-4D48-8236-4B755AEC61A0}" destId="{E35648A4-5196-4FA3-ACCA-ED8E7A72D27C}" srcOrd="0" destOrd="0" presId="urn:microsoft.com/office/officeart/2005/8/layout/hierarchy4"/>
    <dgm:cxn modelId="{28E25C62-B33B-4CBC-B922-5EEE0C5433A5}" type="presParOf" srcId="{06F55B11-0374-4D48-8236-4B755AEC61A0}" destId="{CC566FA8-99B0-49FB-BBCD-745B32C08FE6}" srcOrd="1" destOrd="0" presId="urn:microsoft.com/office/officeart/2005/8/layout/hierarchy4"/>
    <dgm:cxn modelId="{3D4F9E3D-4355-404E-AC93-67477344F5F8}" type="presParOf" srcId="{81361467-210F-4D97-88D4-7107DAF39B71}" destId="{9D46EA60-DFFE-4AB3-9AF5-A0D91AAE8E45}" srcOrd="5" destOrd="0" presId="urn:microsoft.com/office/officeart/2005/8/layout/hierarchy4"/>
    <dgm:cxn modelId="{79C77270-C28C-4B5A-8B0E-DC814202F54F}" type="presParOf" srcId="{81361467-210F-4D97-88D4-7107DAF39B71}" destId="{ABE9DE3E-A98E-4443-8F8F-B2D81C576E90}" srcOrd="6" destOrd="0" presId="urn:microsoft.com/office/officeart/2005/8/layout/hierarchy4"/>
    <dgm:cxn modelId="{731E1872-26A0-4528-B7E9-DDC8AF17BC0A}" type="presParOf" srcId="{ABE9DE3E-A98E-4443-8F8F-B2D81C576E90}" destId="{3A04FA7A-9D64-43B2-9F64-C8B9D1279746}" srcOrd="0" destOrd="0" presId="urn:microsoft.com/office/officeart/2005/8/layout/hierarchy4"/>
    <dgm:cxn modelId="{A7D39FE1-D1E0-4A9D-9C0A-20E857596D38}" type="presParOf" srcId="{ABE9DE3E-A98E-4443-8F8F-B2D81C576E90}" destId="{B8E359D0-B4EA-4778-B994-A66F2D6E11B1}" srcOrd="1" destOrd="0" presId="urn:microsoft.com/office/officeart/2005/8/layout/hierarchy4"/>
    <dgm:cxn modelId="{DBA3AD67-FE53-4293-85C8-D57EA6F385CB}" type="presParOf" srcId="{81361467-210F-4D97-88D4-7107DAF39B71}" destId="{40E8A39A-5191-4642-A4AE-9DEB4C6AF09E}" srcOrd="7" destOrd="0" presId="urn:microsoft.com/office/officeart/2005/8/layout/hierarchy4"/>
    <dgm:cxn modelId="{C2FFB6CB-DED3-4F78-9A75-BC387475D2CC}" type="presParOf" srcId="{81361467-210F-4D97-88D4-7107DAF39B71}" destId="{6D728F84-7B23-46B9-95E9-D13D2DCF2486}" srcOrd="8" destOrd="0" presId="urn:microsoft.com/office/officeart/2005/8/layout/hierarchy4"/>
    <dgm:cxn modelId="{6AA88DED-78D1-40B4-B551-57FE46C13E93}" type="presParOf" srcId="{6D728F84-7B23-46B9-95E9-D13D2DCF2486}" destId="{C74F7E82-E7F2-4A82-9979-99B8A7AAAE25}" srcOrd="0" destOrd="0" presId="urn:microsoft.com/office/officeart/2005/8/layout/hierarchy4"/>
    <dgm:cxn modelId="{3C3427E7-FCC9-42CB-8323-8663D57A2285}" type="presParOf" srcId="{6D728F84-7B23-46B9-95E9-D13D2DCF2486}" destId="{17A77D82-2FB1-414A-9E80-9A51C39CCCE3}" srcOrd="1" destOrd="0" presId="urn:microsoft.com/office/officeart/2005/8/layout/hierarchy4"/>
    <dgm:cxn modelId="{3C6A1263-ECF6-475C-A1EF-C9A619699834}" type="presParOf" srcId="{81361467-210F-4D97-88D4-7107DAF39B71}" destId="{63932847-8DE1-415E-A2B2-44F33EF756C1}" srcOrd="9" destOrd="0" presId="urn:microsoft.com/office/officeart/2005/8/layout/hierarchy4"/>
    <dgm:cxn modelId="{52D3E442-DEB2-4B20-8A21-7899CA3151CD}" type="presParOf" srcId="{81361467-210F-4D97-88D4-7107DAF39B71}" destId="{FD4D34C6-4A69-4BBE-955A-81F64E8A6EC3}" srcOrd="10" destOrd="0" presId="urn:microsoft.com/office/officeart/2005/8/layout/hierarchy4"/>
    <dgm:cxn modelId="{50D1F7FF-3531-4DFC-AC0E-8471203A5ADB}" type="presParOf" srcId="{FD4D34C6-4A69-4BBE-955A-81F64E8A6EC3}" destId="{B406AAF6-A5F4-4E1D-BB19-4A9872FC69DB}" srcOrd="0" destOrd="0" presId="urn:microsoft.com/office/officeart/2005/8/layout/hierarchy4"/>
    <dgm:cxn modelId="{CFAE8D72-412E-46F9-85B6-41412421E000}" type="presParOf" srcId="{FD4D34C6-4A69-4BBE-955A-81F64E8A6EC3}" destId="{D5789F3B-371B-462C-8920-1A3E935B44F9}" srcOrd="1" destOrd="0" presId="urn:microsoft.com/office/officeart/2005/8/layout/hierarchy4"/>
    <dgm:cxn modelId="{C7558D65-973B-4AC9-9EFD-8433112A634D}" type="presParOf" srcId="{81361467-210F-4D97-88D4-7107DAF39B71}" destId="{4F465379-D71A-4D43-90DB-8F4FE65E8192}" srcOrd="11" destOrd="0" presId="urn:microsoft.com/office/officeart/2005/8/layout/hierarchy4"/>
    <dgm:cxn modelId="{CDC11AC0-5FA5-4237-BCAC-27AE5BE418E4}" type="presParOf" srcId="{81361467-210F-4D97-88D4-7107DAF39B71}" destId="{7AC930AD-65FB-4930-A757-2BB7B71BB6A6}" srcOrd="12" destOrd="0" presId="urn:microsoft.com/office/officeart/2005/8/layout/hierarchy4"/>
    <dgm:cxn modelId="{6C771F0C-DD6D-4071-B065-DC9244554169}" type="presParOf" srcId="{7AC930AD-65FB-4930-A757-2BB7B71BB6A6}" destId="{B281DE04-89B9-43F1-B563-A0FD504450D4}" srcOrd="0" destOrd="0" presId="urn:microsoft.com/office/officeart/2005/8/layout/hierarchy4"/>
    <dgm:cxn modelId="{7E382A45-970B-4761-BDF9-F7A724209997}" type="presParOf" srcId="{7AC930AD-65FB-4930-A757-2BB7B71BB6A6}" destId="{93122381-53BA-46FA-AEB8-EC9DF8C0DDC7}" srcOrd="1" destOrd="0" presId="urn:microsoft.com/office/officeart/2005/8/layout/hierarchy4"/>
    <dgm:cxn modelId="{A06F7546-2CD6-40C3-BD8C-D452CA0DC643}" type="presParOf" srcId="{81361467-210F-4D97-88D4-7107DAF39B71}" destId="{D3CCDA1D-8E35-45F4-88BB-4F3607AFD852}" srcOrd="13" destOrd="0" presId="urn:microsoft.com/office/officeart/2005/8/layout/hierarchy4"/>
    <dgm:cxn modelId="{787F5559-4125-4466-AB10-CF856BC3F7E4}" type="presParOf" srcId="{81361467-210F-4D97-88D4-7107DAF39B71}" destId="{4CB84134-811A-468D-B995-563A6D5F2CD1}" srcOrd="14" destOrd="0" presId="urn:microsoft.com/office/officeart/2005/8/layout/hierarchy4"/>
    <dgm:cxn modelId="{85ACDCBE-0358-4B01-8345-9BC1B0753BAF}" type="presParOf" srcId="{4CB84134-811A-468D-B995-563A6D5F2CD1}" destId="{24AC110A-BFEE-4ED4-A6A0-7D49C479DAAC}" srcOrd="0" destOrd="0" presId="urn:microsoft.com/office/officeart/2005/8/layout/hierarchy4"/>
    <dgm:cxn modelId="{2FA95CB7-02CB-40D8-A510-E5320AACCDDF}" type="presParOf" srcId="{4CB84134-811A-468D-B995-563A6D5F2CD1}" destId="{DFFCCBAF-60A1-4085-A1F3-145A6D752176}" srcOrd="1" destOrd="0" presId="urn:microsoft.com/office/officeart/2005/8/layout/hierarchy4"/>
    <dgm:cxn modelId="{6A1776F6-D4FC-42CE-A297-0BE656DA9373}" type="presParOf" srcId="{81361467-210F-4D97-88D4-7107DAF39B71}" destId="{1BF031D2-3757-4AF5-85A9-E730E35F0091}" srcOrd="15" destOrd="0" presId="urn:microsoft.com/office/officeart/2005/8/layout/hierarchy4"/>
    <dgm:cxn modelId="{F70D8417-DF73-427A-80CB-A7B9A12FEBEF}" type="presParOf" srcId="{81361467-210F-4D97-88D4-7107DAF39B71}" destId="{9B32A7AC-BC54-4B15-B7F3-08B339B04D4E}" srcOrd="16" destOrd="0" presId="urn:microsoft.com/office/officeart/2005/8/layout/hierarchy4"/>
    <dgm:cxn modelId="{E737D78D-4857-45AC-AFB2-D779EBA8A9CD}" type="presParOf" srcId="{9B32A7AC-BC54-4B15-B7F3-08B339B04D4E}" destId="{0BFE3024-2FFF-473E-BFE0-447E84599FBF}" srcOrd="0" destOrd="0" presId="urn:microsoft.com/office/officeart/2005/8/layout/hierarchy4"/>
    <dgm:cxn modelId="{B271FEC2-7D45-4D3E-A60F-62019FB1AFA8}" type="presParOf" srcId="{9B32A7AC-BC54-4B15-B7F3-08B339B04D4E}" destId="{198EB536-C509-4C0F-94C8-B593191803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7C11D-8E5B-44DE-A3CF-F699FA6F39EC}">
      <dsp:nvSpPr>
        <dsp:cNvPr id="0" name=""/>
        <dsp:cNvSpPr/>
      </dsp:nvSpPr>
      <dsp:spPr>
        <a:xfrm>
          <a:off x="6351" y="0"/>
          <a:ext cx="1015361" cy="4351338"/>
        </a:xfrm>
        <a:prstGeom prst="roundRect">
          <a:avLst>
            <a:gd name="adj" fmla="val 10000"/>
          </a:avLst>
        </a:prstGeom>
        <a:solidFill>
          <a:schemeClr val="bg2">
            <a:lumMod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Functional requirement:​</a:t>
          </a:r>
          <a:endParaRPr lang="en-US" sz="900" kern="1200"/>
        </a:p>
      </dsp:txBody>
      <dsp:txXfrm>
        <a:off x="36090" y="29739"/>
        <a:ext cx="955883" cy="4291860"/>
      </dsp:txXfrm>
    </dsp:sp>
    <dsp:sp modelId="{363F146A-FEB9-4297-8EEA-C87D8A7B8B17}">
      <dsp:nvSpPr>
        <dsp:cNvPr id="0" name=""/>
        <dsp:cNvSpPr/>
      </dsp:nvSpPr>
      <dsp:spPr>
        <a:xfrm>
          <a:off x="1192293" y="0"/>
          <a:ext cx="1015361" cy="4351338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1:A user should be able to check out a book and return it in due time​</a:t>
          </a:r>
          <a:endParaRPr lang="en-US" sz="900" kern="1200"/>
        </a:p>
      </dsp:txBody>
      <dsp:txXfrm>
        <a:off x="1222032" y="29739"/>
        <a:ext cx="955883" cy="4291860"/>
      </dsp:txXfrm>
    </dsp:sp>
    <dsp:sp modelId="{E35648A4-5196-4FA3-ACCA-ED8E7A72D27C}">
      <dsp:nvSpPr>
        <dsp:cNvPr id="0" name=""/>
        <dsp:cNvSpPr/>
      </dsp:nvSpPr>
      <dsp:spPr>
        <a:xfrm>
          <a:off x="2378235" y="0"/>
          <a:ext cx="1015361" cy="4351338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2:A user should be able to reserve a book for checkout.​</a:t>
          </a:r>
          <a:endParaRPr lang="en-US" sz="900" kern="1200"/>
        </a:p>
      </dsp:txBody>
      <dsp:txXfrm>
        <a:off x="2407974" y="29739"/>
        <a:ext cx="955883" cy="4291860"/>
      </dsp:txXfrm>
    </dsp:sp>
    <dsp:sp modelId="{3A04FA7A-9D64-43B2-9F64-C8B9D1279746}">
      <dsp:nvSpPr>
        <dsp:cNvPr id="0" name=""/>
        <dsp:cNvSpPr/>
      </dsp:nvSpPr>
      <dsp:spPr>
        <a:xfrm>
          <a:off x="3564177" y="0"/>
          <a:ext cx="1015361" cy="4351338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3:The library staff should be able to add new books to the inventory.​</a:t>
          </a:r>
          <a:endParaRPr lang="en-US" sz="900" kern="1200"/>
        </a:p>
      </dsp:txBody>
      <dsp:txXfrm>
        <a:off x="3593916" y="29739"/>
        <a:ext cx="955883" cy="4291860"/>
      </dsp:txXfrm>
    </dsp:sp>
    <dsp:sp modelId="{C74F7E82-E7F2-4A82-9979-99B8A7AAAE25}">
      <dsp:nvSpPr>
        <dsp:cNvPr id="0" name=""/>
        <dsp:cNvSpPr/>
      </dsp:nvSpPr>
      <dsp:spPr>
        <a:xfrm>
          <a:off x="4750119" y="0"/>
          <a:ext cx="1015361" cy="4351338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4:The library staff should be able to generate reports about the library inventory.​</a:t>
          </a:r>
          <a:endParaRPr lang="en-US" sz="900" kern="1200"/>
        </a:p>
      </dsp:txBody>
      <dsp:txXfrm>
        <a:off x="4779858" y="29739"/>
        <a:ext cx="955883" cy="4291860"/>
      </dsp:txXfrm>
    </dsp:sp>
    <dsp:sp modelId="{B406AAF6-A5F4-4E1D-BB19-4A9872FC69DB}">
      <dsp:nvSpPr>
        <dsp:cNvPr id="0" name=""/>
        <dsp:cNvSpPr/>
      </dsp:nvSpPr>
      <dsp:spPr>
        <a:xfrm>
          <a:off x="5936061" y="0"/>
          <a:ext cx="1015361" cy="4351338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None functional requirement:​</a:t>
          </a:r>
          <a:endParaRPr lang="en-US" sz="900" kern="1200"/>
        </a:p>
      </dsp:txBody>
      <dsp:txXfrm>
        <a:off x="5965800" y="29739"/>
        <a:ext cx="955883" cy="4291860"/>
      </dsp:txXfrm>
    </dsp:sp>
    <dsp:sp modelId="{B281DE04-89B9-43F1-B563-A0FD504450D4}">
      <dsp:nvSpPr>
        <dsp:cNvPr id="0" name=""/>
        <dsp:cNvSpPr/>
      </dsp:nvSpPr>
      <dsp:spPr>
        <a:xfrm>
          <a:off x="7122003" y="0"/>
          <a:ext cx="1015361" cy="4351338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1: Appearance: simple look and good feel to use ​</a:t>
          </a:r>
          <a:endParaRPr lang="en-US" sz="900" kern="1200"/>
        </a:p>
      </dsp:txBody>
      <dsp:txXfrm>
        <a:off x="7151742" y="29739"/>
        <a:ext cx="955883" cy="4291860"/>
      </dsp:txXfrm>
    </dsp:sp>
    <dsp:sp modelId="{24AC110A-BFEE-4ED4-A6A0-7D49C479DAAC}">
      <dsp:nvSpPr>
        <dsp:cNvPr id="0" name=""/>
        <dsp:cNvSpPr/>
      </dsp:nvSpPr>
      <dsp:spPr>
        <a:xfrm>
          <a:off x="8307945" y="0"/>
          <a:ext cx="1015361" cy="4351338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2:Availability:the system must be available 100% for the users​</a:t>
          </a:r>
          <a:endParaRPr lang="en-US" sz="900" kern="1200"/>
        </a:p>
      </dsp:txBody>
      <dsp:txXfrm>
        <a:off x="8337684" y="29739"/>
        <a:ext cx="955883" cy="4291860"/>
      </dsp:txXfrm>
    </dsp:sp>
    <dsp:sp modelId="{0BFE3024-2FFF-473E-BFE0-447E84599FBF}">
      <dsp:nvSpPr>
        <dsp:cNvPr id="0" name=""/>
        <dsp:cNvSpPr/>
      </dsp:nvSpPr>
      <dsp:spPr>
        <a:xfrm>
          <a:off x="9493887" y="0"/>
          <a:ext cx="1015361" cy="4351338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>
              <a:solidFill>
                <a:schemeClr val="tx1">
                  <a:lumMod val="95000"/>
                  <a:lumOff val="5000"/>
                </a:schemeClr>
              </a:solidFill>
            </a:rPr>
            <a:t>3: Reliability requirement: the system has to be 100% reliable due the important of data​</a:t>
          </a:r>
          <a:endParaRPr lang="en-US" sz="9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9523626" y="29739"/>
        <a:ext cx="955883" cy="4291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05F4-3B0F-B5D5-3596-469F2F915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19C4A-EB91-D5BA-BCB4-2D040276A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A2EDA-8117-788D-F7B1-B798FDD9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ED20E-7EE0-6E9B-2FA3-BD168EC67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A7BB2-B3DC-ACA7-3432-C16E01A9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3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B095-2FF4-67A2-BB14-0585D0EB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13160-2FAD-FB4E-1C66-BE17BBAE9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D5CA8-454A-D576-779B-03E1A8A9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1B8F-26E5-6AA5-0830-1C544E33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16A3-AEC9-9FF6-4099-3B1671D0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2DB27-83E2-AE88-477F-C1AD62FA73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4B9DC-77AB-0146-4A07-8E0F63E3D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03110-E45E-0472-402D-7CDE182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174BD-0F49-CA4C-C048-7E2B8681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EFC9C-74CC-21BD-FDE3-2167DE3D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9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CCC2-594D-37BA-8A76-C7BBD394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25F7C-1D8F-BB89-E96E-D7C1DF73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A6162-5AB0-B16C-E170-F35CBD18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45004-0809-9AE4-10A8-ADFFDE9E0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467C-064C-915D-63D6-8E229F1B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2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1A20-42B9-EEF5-42EE-0E06F983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801CC-EF4F-F1F5-0318-F6E9D2542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72F-6A81-A80C-F90E-573E9B636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68A82-33AD-C5E4-6055-3AF5CE64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D1F65-2394-6544-022D-101D05B5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1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6569-7D13-546B-936E-975AA578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DF78F-6E37-CF8C-9651-CA098FBC9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8980F-8E40-5089-49F1-9477301AB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D15EB-C881-21F6-44E5-BE452DD6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D8749-6D3F-F2EE-B94B-850774B3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38347-195C-AF39-DE42-CE043B24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7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7752-1DC4-4F69-1B0E-C3BD672E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92A2E-1450-1E44-D080-CAD58BD5D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6E2-CA44-AED2-375B-2D3EC26A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33465-860E-7976-F192-4D780090D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D7E0D-CD14-87FD-1A0D-F0121BF70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51307-CC41-8941-C681-E0B47B94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7AEE40-7DF9-7E87-C61A-5DE816B3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B32F8-B59B-77E1-257D-4049E8ED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5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BFA4-2AD9-1CA9-FB16-34286902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70A94-612C-40E9-5B3C-59AD622C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7462B-97E2-1815-1C91-ECB06E07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7F854-7019-DBCC-559A-3B47176B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0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7F5F-DF46-F2FD-6563-EA3225E5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60001-8EBD-655C-B39A-B818D767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38A1F-4BC8-55E2-DA12-8408F022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3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E5E6-A652-1FF5-B2AF-803CE368F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2BA34-2176-B680-7B24-600816E97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8D09A-7A3F-6EBC-E504-0700D4904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B7805-79C8-87BB-9B02-EFA169AF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210D1-4A21-CB78-ECAF-A343BCF8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21527-F82F-7D9E-3AB5-9A195C4C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3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AAFD-B884-C39E-462D-8A3E63CC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F5CD3-D8B3-982A-AC4F-F8E1C2E2D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EB8B1-8A83-909F-466B-27B47562A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02DF2-5A99-77A0-B9E3-9648A135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8297B-9D7D-E552-5B3E-CEA0C221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77EE9-796C-DBF7-02C6-DB288A0C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8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9C925-E596-D9E6-819A-D94FB57AF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42CA3-0DA0-8805-451F-7B1D7891A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6131E-CF1C-6416-FCFF-B2AD2CDB1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B55B6-9FF4-4BB3-9884-691931EED99A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F4F33-919D-A2C4-3AE2-1F00CDAFB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5E3C0-9F08-975B-9BF1-1C138309E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9C2C1-6154-41AB-8332-67FCFD84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8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in a library&#10;&#10;Description automatically generated">
            <a:extLst>
              <a:ext uri="{FF2B5EF4-FFF2-40B4-BE49-F238E27FC236}">
                <a16:creationId xmlns:a16="http://schemas.microsoft.com/office/drawing/2014/main" id="{394ACD2D-7F45-6717-9E79-E3DA5D7A0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3" b="3438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03F68-3774-079D-9087-E0F59F90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1" y="3312160"/>
            <a:ext cx="4312918" cy="2550160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ystical Woods Rough Script" panose="02000500000000000000" pitchFamily="2" charset="0"/>
                <a:ea typeface="STCaiyun" panose="020B0503020204020204" pitchFamily="2" charset="-122"/>
                <a:cs typeface="Forte Forward" panose="020F0502020204030204" pitchFamily="2" charset="0"/>
              </a:rPr>
              <a:t>Library </a:t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ystical Woods Rough Script" panose="02000500000000000000" pitchFamily="2" charset="0"/>
                <a:ea typeface="STCaiyun" panose="020B0503020204020204" pitchFamily="2" charset="-122"/>
                <a:cs typeface="Forte Forward" panose="020F0502020204030204" pitchFamily="2" charset="0"/>
              </a:rPr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ystical Woods Rough Script" panose="02000500000000000000" pitchFamily="2" charset="0"/>
                <a:ea typeface="STCaiyun" panose="020B0503020204020204" pitchFamily="2" charset="-122"/>
                <a:cs typeface="Forte Forward" panose="020F0502020204030204" pitchFamily="2" charset="0"/>
              </a:rPr>
              <a:t>Management </a:t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ystical Woods Rough Script" panose="02000500000000000000" pitchFamily="2" charset="0"/>
                <a:ea typeface="STCaiyun" panose="020B0503020204020204" pitchFamily="2" charset="-122"/>
                <a:cs typeface="Forte Forward" panose="020F0502020204030204" pitchFamily="2" charset="0"/>
              </a:rPr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ystical Woods Rough Script" panose="02000500000000000000" pitchFamily="2" charset="0"/>
                <a:ea typeface="STCaiyun" panose="020B0503020204020204" pitchFamily="2" charset="-122"/>
                <a:cs typeface="Forte Forward" panose="020F0502020204030204" pitchFamily="2" charset="0"/>
              </a:rPr>
              <a:t>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5D6512-A27B-4CEC-98C8-925F0216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572000"/>
            <a:ext cx="5552089" cy="16478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8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9A38-0152-0335-5889-E3F0B1BD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B6A1800D-6969-4176-6B42-3B3BE1646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1018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BC05-B105-92FB-10F2-0B72C1D4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202C95-4F23-0988-CD8A-65ECD2226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37687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7EF8-DE55-940C-D2F1-02E6AD6C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C1CCFB56-FC40-A6DC-EDFB-61FE21CAA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18428" cy="6858000"/>
          </a:xfrm>
        </p:spPr>
      </p:pic>
    </p:spTree>
    <p:extLst>
      <p:ext uri="{BB962C8B-B14F-4D97-AF65-F5344CB8AC3E}">
        <p14:creationId xmlns:p14="http://schemas.microsoft.com/office/powerpoint/2010/main" val="63457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FE21-CC57-F179-9B26-BBC612B0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FF80F32-A6C7-0415-CF2C-348A13923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0093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207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1A25D-A3AD-12A6-C51D-D897986B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7" y="1354819"/>
            <a:ext cx="10361531" cy="267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Made By:</a:t>
            </a:r>
            <a:b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Razan Mohamed </a:t>
            </a:r>
            <a:r>
              <a:rPr lang="en-US" sz="2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kamal</a:t>
            </a: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(Activity, state chart)</a:t>
            </a:r>
            <a:b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Yasmin Walid </a:t>
            </a:r>
            <a:r>
              <a:rPr lang="en-US" sz="2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gamal</a:t>
            </a: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(use case , component)</a:t>
            </a:r>
            <a:b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Shahinaz</a:t>
            </a: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Samy Mohamed (</a:t>
            </a:r>
            <a:r>
              <a:rPr lang="en-US" sz="2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b.usecase</a:t>
            </a: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, class)</a:t>
            </a:r>
            <a:b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Hend</a:t>
            </a: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Mofreh</a:t>
            </a: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raslan</a:t>
            </a: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(sequence)</a:t>
            </a:r>
            <a:b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Aya Selim Mohamed(object , deployment)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35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1F1-631C-9F2F-1B8B-F2B54ED8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genial Black" panose="02000503040000020004" pitchFamily="2" charset="0"/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93A63-2448-FCF8-3067-7576A626A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Univers Light" panose="020B0403020202020204" pitchFamily="34" charset="0"/>
              </a:rPr>
              <a:t>Welcome to the Library Management System,  A library management system is a comprehensive software solution designed to facilitate and automate the management of library resources, including books, journals, multimedia, and other materials.  Our system is designed to streamline library operations, providing a user-friendly interface for cataloging, borrowing, and managing resources. Let's embark on a journey of seamless library administration.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Univers Light" panose="020B0403020202020204" pitchFamily="34" charset="0"/>
              </a:rPr>
              <a:t>​</a:t>
            </a:r>
            <a:endParaRPr lang="en-US" sz="44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D9C319-51C4-4B3F-AEB3-47BB3616F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B4A02-77DD-C9D6-6E78-E3723F36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933" y="1798320"/>
            <a:ext cx="3952071" cy="40971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We use the waterfall model because: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model is used only when the requirements are very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well known, clear and fixed.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Product definition is stable.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Technology is understood.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There are no ambiguous requirements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Ample resources with required expertise are available freely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project is short.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Univers Light" panose="020B0403020202020204" pitchFamily="34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 descr="A group of people on a staircase&#10;&#10;Description automatically generated">
            <a:extLst>
              <a:ext uri="{FF2B5EF4-FFF2-40B4-BE49-F238E27FC236}">
                <a16:creationId xmlns:a16="http://schemas.microsoft.com/office/drawing/2014/main" id="{6491CAD6-DC3B-9B5B-3D36-D0D8CEDE4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43" b="-1"/>
          <a:stretch/>
        </p:blipFill>
        <p:spPr>
          <a:xfrm>
            <a:off x="20" y="10"/>
            <a:ext cx="718857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5798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0D4E-3C36-BC20-3C7F-EC5DCDFF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genial Black" panose="02000503040000020004" pitchFamily="2" charset="0"/>
              </a:rPr>
              <a:t>The Requirement</a:t>
            </a:r>
            <a:r>
              <a:rPr lang="en-US" dirty="0"/>
              <a:t>: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1BEE26C-5EF4-4AFE-F8CB-0663D043B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6993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45529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29D6C755-66EC-6C2B-57F9-D44F07AE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464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0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FBAD3DC1-8D67-6E02-6367-A531A7B34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47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6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flowchart&#10;&#10;Description automatically generated">
            <a:extLst>
              <a:ext uri="{FF2B5EF4-FFF2-40B4-BE49-F238E27FC236}">
                <a16:creationId xmlns:a16="http://schemas.microsoft.com/office/drawing/2014/main" id="{23918B40-4303-D86F-7120-56B002B79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76082" cy="6857999"/>
          </a:xfrm>
        </p:spPr>
      </p:pic>
    </p:spTree>
    <p:extLst>
      <p:ext uri="{BB962C8B-B14F-4D97-AF65-F5344CB8AC3E}">
        <p14:creationId xmlns:p14="http://schemas.microsoft.com/office/powerpoint/2010/main" val="212184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468C-A9D1-CD6B-C316-A84E6E90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1BF689-0F45-6BA5-9DF5-E0B8A7EA0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33738" cy="6947338"/>
          </a:xfrm>
        </p:spPr>
      </p:pic>
    </p:spTree>
    <p:extLst>
      <p:ext uri="{BB962C8B-B14F-4D97-AF65-F5344CB8AC3E}">
        <p14:creationId xmlns:p14="http://schemas.microsoft.com/office/powerpoint/2010/main" val="273510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4E98-F8A5-5EEB-66EA-78AAF035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BDF865-0DD2-AB1A-999A-8DF2F0B20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6049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1C9BC4F286AC439FCD2B522E81AB2F" ma:contentTypeVersion="4" ma:contentTypeDescription="Create a new document." ma:contentTypeScope="" ma:versionID="0c28c7c3b6a4db57074011a1cbf858a8">
  <xsd:schema xmlns:xsd="http://www.w3.org/2001/XMLSchema" xmlns:xs="http://www.w3.org/2001/XMLSchema" xmlns:p="http://schemas.microsoft.com/office/2006/metadata/properties" xmlns:ns3="e1d128a2-3669-493c-95d0-effa0c0c542b" targetNamespace="http://schemas.microsoft.com/office/2006/metadata/properties" ma:root="true" ma:fieldsID="bc341a260d4bc111a5de72467630ff56" ns3:_="">
    <xsd:import namespace="e1d128a2-3669-493c-95d0-effa0c0c54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d128a2-3669-493c-95d0-effa0c0c5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d128a2-3669-493c-95d0-effa0c0c542b" xsi:nil="true"/>
  </documentManagement>
</p:properties>
</file>

<file path=customXml/itemProps1.xml><?xml version="1.0" encoding="utf-8"?>
<ds:datastoreItem xmlns:ds="http://schemas.openxmlformats.org/officeDocument/2006/customXml" ds:itemID="{B858ED28-2CE6-41F5-9D12-EB277960A8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8082BD-5747-4E4F-8692-B9CDB82DEB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d128a2-3669-493c-95d0-effa0c0c54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F70CFB-9BAB-476D-8D3E-50C505A721CC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e1d128a2-3669-493c-95d0-effa0c0c542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337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Library  Management  System</vt:lpstr>
      <vt:lpstr>Introduction:</vt:lpstr>
      <vt:lpstr>We use the waterfall model because:​ ​ .This model is used only when the requirements are very​ ​. well known, clear and fixed.​ ​.Product definition is stable.​ ​.Technology is understood.​ ​.There are no ambiguous requirements​ ​.Ample resources with required expertise are available freely​ .The project is short.​ ​ </vt:lpstr>
      <vt:lpstr>The Requirement: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Made By: Razan Mohamed kamal(Activity, state chart) Yasmin Walid gamal(use case , component) Shahinaz Samy Mohamed (b.usecase , class) Hend Mofreh raslan(sequence) Aya Selim Mohamed(object , deployment)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 Management  System</dc:title>
  <dc:creator>Razan Mohamed Kamal ElDein</dc:creator>
  <cp:lastModifiedBy>Razan Mohamed Kamal ElDein</cp:lastModifiedBy>
  <cp:revision>3</cp:revision>
  <dcterms:created xsi:type="dcterms:W3CDTF">2023-12-25T16:30:43Z</dcterms:created>
  <dcterms:modified xsi:type="dcterms:W3CDTF">2023-12-25T17:59:56Z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0x0101003E1C9BC4F286AC439FCD2B522E81AB2F</vt:lpwstr>
  </property>
</Properties>
</file>